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F614247-3942-4441-A26F-DC2A7281EE0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C7E27D5-08A2-4DFF-A62E-45876CE6BCA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txBody>
          <a:bodyPr/>
          <a:lstStyle/>
          <a:p>
            <a:r>
              <a:rPr lang="en-US" dirty="0" smtClean="0"/>
              <a:t>Blizzards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752600"/>
          </a:xfrm>
        </p:spPr>
        <p:txBody>
          <a:bodyPr/>
          <a:lstStyle/>
          <a:p>
            <a:r>
              <a:rPr lang="en-US" dirty="0" smtClean="0"/>
              <a:t>The coldest time of the year.</a:t>
            </a:r>
          </a:p>
          <a:p>
            <a:r>
              <a:rPr lang="en-US" dirty="0" smtClean="0"/>
              <a:t>Lance </a:t>
            </a:r>
            <a:r>
              <a:rPr lang="en-US" dirty="0" err="1" smtClean="0"/>
              <a:t>Shallenberger</a:t>
            </a:r>
            <a:endParaRPr lang="en-US" dirty="0" smtClean="0"/>
          </a:p>
          <a:p>
            <a:r>
              <a:rPr lang="en-US" dirty="0" smtClean="0"/>
              <a:t>Science 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346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165" y="147145"/>
            <a:ext cx="8229600" cy="1143000"/>
          </a:xfrm>
        </p:spPr>
        <p:txBody>
          <a:bodyPr/>
          <a:lstStyle/>
          <a:p>
            <a:r>
              <a:rPr lang="en-US" dirty="0" smtClean="0"/>
              <a:t>What are blizzards?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423160"/>
          </a:xfrm>
        </p:spPr>
        <p:txBody>
          <a:bodyPr>
            <a:normAutofit fontScale="55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sz="3600" dirty="0" smtClean="0"/>
              <a:t>Blizzards </a:t>
            </a:r>
            <a:r>
              <a:rPr lang="en-US" sz="3600" dirty="0" smtClean="0"/>
              <a:t>are long severe snow storms that have strong winds and little viability.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200" dirty="0" smtClean="0"/>
              <a:t>Giant bomb, 5/3/13, http</a:t>
            </a:r>
            <a:r>
              <a:rPr lang="en-US" sz="2200" dirty="0"/>
              <a:t>://www.giantbomb.com/forums/general-discussion-30/what-does-blizzard-mean-to-you-546144/?</a:t>
            </a:r>
            <a:r>
              <a:rPr lang="en-US" sz="2200" dirty="0" smtClean="0"/>
              <a:t>page=4</a:t>
            </a:r>
            <a:endParaRPr lang="en-US" sz="2200" dirty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 </a:t>
            </a:r>
            <a:r>
              <a:rPr lang="en-US" sz="2000" dirty="0" smtClean="0"/>
              <a:t>Bay kids weather</a:t>
            </a:r>
            <a:r>
              <a:rPr lang="en-US" sz="2000" dirty="0" smtClean="0"/>
              <a:t>, </a:t>
            </a:r>
            <a:r>
              <a:rPr lang="en-US" sz="2000" dirty="0"/>
              <a:t>5/1/13,  library.thinkquest.org/3805/events/Bliz.html#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07" y="1295400"/>
            <a:ext cx="7797516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4573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conditions of blizzards.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The conditions of blizzards are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Very heavy snow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Low visibility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Strong winds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Severely cold temperatures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 lvl="1">
              <a:buFont typeface="Wingdings" pitchFamily="2" charset="2"/>
              <a:buChar char="Ø"/>
            </a:pPr>
            <a:endParaRPr lang="en-US" dirty="0" smtClean="0"/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 marL="585216" lvl="1" indent="0">
              <a:buNone/>
            </a:pPr>
            <a:r>
              <a:rPr lang="en-US" dirty="0" smtClean="0"/>
              <a:t>NOAA, </a:t>
            </a:r>
            <a:r>
              <a:rPr lang="en-US" dirty="0" smtClean="0"/>
              <a:t>5/1/13, www.wrh.noaa.gov/fgs/science/blizzard.php?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978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length of blizzards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429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 blizzard can last for just a few hours to a couple days.</a:t>
            </a:r>
          </a:p>
          <a:p>
            <a:r>
              <a:rPr lang="en-US" dirty="0" smtClean="0"/>
              <a:t>The length just depends on how long the conditions last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137160" indent="0">
              <a:buNone/>
            </a:pPr>
            <a:r>
              <a:rPr lang="en-US" dirty="0" smtClean="0"/>
              <a:t>Do something.org, 5/2/13, www.dosomething.org/tipsandtools/11-facts-about-blizzards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542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blizzards occur?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Blizzards can occur in late fall, through the winter and into early spring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137160" indent="0">
              <a:buNone/>
            </a:pPr>
            <a:r>
              <a:rPr lang="en-US" dirty="0" smtClean="0"/>
              <a:t>Ask, 5/2/13, www.ask.com/answers/107792561/when-do-blizzards-occur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192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and damage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81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They can cause millions and even billions of dollars on damage a year.</a:t>
            </a:r>
          </a:p>
          <a:p>
            <a:r>
              <a:rPr lang="en-US" sz="2000" dirty="0" smtClean="0"/>
              <a:t>In 2011 alone there were 52 billion dollars of damage from blizzards.</a:t>
            </a:r>
          </a:p>
          <a:p>
            <a:r>
              <a:rPr lang="en-US" sz="2000" dirty="0" smtClean="0"/>
              <a:t>Blizzards can break branches, knock down trees and even cave-in roofs.  </a:t>
            </a:r>
            <a:endParaRPr lang="en-US" sz="2000" dirty="0" smtClean="0"/>
          </a:p>
          <a:p>
            <a:pPr marL="137160" indent="0">
              <a:buNone/>
            </a:pPr>
            <a:endParaRPr lang="en-US" sz="1200" dirty="0" smtClean="0"/>
          </a:p>
          <a:p>
            <a:pPr marL="137160" indent="0">
              <a:buNone/>
            </a:pPr>
            <a:endParaRPr lang="en-US" sz="1200" dirty="0"/>
          </a:p>
          <a:p>
            <a:pPr marL="137160" indent="0">
              <a:buNone/>
            </a:pPr>
            <a:endParaRPr lang="en-US" sz="1200" dirty="0" smtClean="0"/>
          </a:p>
          <a:p>
            <a:pPr marL="137160" indent="0">
              <a:buNone/>
            </a:pPr>
            <a:endParaRPr lang="en-US" sz="1200" dirty="0"/>
          </a:p>
          <a:p>
            <a:pPr marL="137160" indent="0">
              <a:buNone/>
            </a:pPr>
            <a:endParaRPr lang="en-US" sz="1200" dirty="0" smtClean="0"/>
          </a:p>
          <a:p>
            <a:pPr marL="137160" indent="0">
              <a:buNone/>
            </a:pPr>
            <a:endParaRPr lang="en-US" sz="1200" dirty="0"/>
          </a:p>
          <a:p>
            <a:pPr marL="137160" indent="0">
              <a:buNone/>
            </a:pPr>
            <a:endParaRPr lang="en-US" sz="1200" dirty="0" smtClean="0"/>
          </a:p>
          <a:p>
            <a:pPr marL="137160" indent="0">
              <a:buNone/>
            </a:pPr>
            <a:endParaRPr lang="en-US" sz="1200" dirty="0" smtClean="0"/>
          </a:p>
          <a:p>
            <a:pPr marL="137160" indent="0">
              <a:buNone/>
            </a:pPr>
            <a:endParaRPr lang="en-US" sz="1200" dirty="0"/>
          </a:p>
          <a:p>
            <a:pPr marL="137160" indent="0">
              <a:buNone/>
            </a:pPr>
            <a:endParaRPr lang="en-US" sz="1200" dirty="0" smtClean="0"/>
          </a:p>
          <a:p>
            <a:pPr marL="137160" indent="0">
              <a:buNone/>
            </a:pPr>
            <a:endParaRPr lang="en-US" sz="1200" dirty="0"/>
          </a:p>
          <a:p>
            <a:pPr marL="137160" indent="0">
              <a:buNone/>
            </a:pPr>
            <a:r>
              <a:rPr lang="en-US" sz="1200" dirty="0" smtClean="0"/>
              <a:t>Boston.com,5/3/13, http</a:t>
            </a:r>
            <a:r>
              <a:rPr lang="en-US" sz="1200" dirty="0"/>
              <a:t>://www.boston.com/news/local/massachusetts/2013/02/14/much-damage-from-the-blizzard-blamed-its-high-winds/tF7l7rCNwZZch0eCjKXP8I/story.html</a:t>
            </a:r>
          </a:p>
          <a:p>
            <a:pPr marL="137160" indent="0">
              <a:buNone/>
            </a:pPr>
            <a:r>
              <a:rPr lang="en-US" sz="1400" dirty="0" err="1" smtClean="0"/>
              <a:t>Infoplease</a:t>
            </a:r>
            <a:r>
              <a:rPr lang="en-US" sz="1400" dirty="0" smtClean="0"/>
              <a:t>, 5/2/13, www.infoplease.com/ipa/A08828</a:t>
            </a:r>
            <a:endParaRPr lang="en-US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5334000" cy="236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3753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endParaRPr lang="en-US" sz="1400" dirty="0" smtClean="0"/>
          </a:p>
          <a:p>
            <a:pPr marL="137160" indent="0">
              <a:buNone/>
            </a:pPr>
            <a:endParaRPr lang="en-US" sz="1400" dirty="0"/>
          </a:p>
          <a:p>
            <a:pPr marL="137160" indent="0">
              <a:buNone/>
            </a:pPr>
            <a:endParaRPr lang="en-US" sz="1400" dirty="0" smtClean="0"/>
          </a:p>
          <a:p>
            <a:pPr marL="137160" indent="0">
              <a:buNone/>
            </a:pPr>
            <a:endParaRPr lang="en-US" sz="1400" dirty="0"/>
          </a:p>
          <a:p>
            <a:pPr marL="137160" indent="0">
              <a:buNone/>
            </a:pPr>
            <a:endParaRPr lang="en-US" sz="1400" dirty="0" smtClean="0"/>
          </a:p>
          <a:p>
            <a:pPr marL="137160" indent="0">
              <a:buNone/>
            </a:pPr>
            <a:endParaRPr lang="en-US" sz="1400" dirty="0"/>
          </a:p>
          <a:p>
            <a:pPr marL="137160" indent="0">
              <a:buNone/>
            </a:pPr>
            <a:endParaRPr lang="en-US" sz="1400" dirty="0" smtClean="0"/>
          </a:p>
          <a:p>
            <a:pPr marL="137160" indent="0">
              <a:buNone/>
            </a:pPr>
            <a:endParaRPr lang="en-US" sz="1400" dirty="0"/>
          </a:p>
          <a:p>
            <a:pPr marL="137160" indent="0">
              <a:buNone/>
            </a:pPr>
            <a:endParaRPr lang="en-US" sz="1400" dirty="0" smtClean="0"/>
          </a:p>
          <a:p>
            <a:pPr marL="137160" indent="0">
              <a:buNone/>
            </a:pPr>
            <a:endParaRPr lang="en-US" sz="1400" dirty="0"/>
          </a:p>
          <a:p>
            <a:pPr marL="137160" indent="0">
              <a:buNone/>
            </a:pPr>
            <a:endParaRPr lang="en-US" sz="1400" dirty="0" smtClean="0"/>
          </a:p>
          <a:p>
            <a:pPr marL="137160" indent="0">
              <a:buNone/>
            </a:pPr>
            <a:endParaRPr lang="en-US" sz="1400" dirty="0"/>
          </a:p>
          <a:p>
            <a:pPr marL="137160" indent="0">
              <a:buNone/>
            </a:pPr>
            <a:endParaRPr lang="en-US" sz="1400" dirty="0" smtClean="0"/>
          </a:p>
          <a:p>
            <a:pPr marL="137160" indent="0">
              <a:buNone/>
            </a:pPr>
            <a:endParaRPr lang="en-US" sz="1400" dirty="0"/>
          </a:p>
          <a:p>
            <a:pPr marL="137160" indent="0">
              <a:buNone/>
            </a:pPr>
            <a:r>
              <a:rPr lang="en-US" sz="1400" dirty="0" smtClean="0"/>
              <a:t>Wikipedia, 5/3/13, http</a:t>
            </a:r>
            <a:r>
              <a:rPr lang="en-US" sz="1400" dirty="0"/>
              <a:t>://commons.wikimedia.org/wiki/File:DCA_Blizzard_02_2010_9139.JPG</a:t>
            </a:r>
            <a:endParaRPr lang="en-US" sz="1400" dirty="0" smtClean="0"/>
          </a:p>
          <a:p>
            <a:pPr marL="137160" indent="0">
              <a:buNone/>
            </a:pPr>
            <a:endParaRPr lang="en-US" sz="1400" dirty="0"/>
          </a:p>
          <a:p>
            <a:pPr marL="137160" indent="0">
              <a:buNone/>
            </a:pPr>
            <a:r>
              <a:rPr lang="en-US" sz="1400" dirty="0" smtClean="0"/>
              <a:t>Accuweather.com, 5/3/13, http</a:t>
            </a:r>
            <a:r>
              <a:rPr lang="en-US" sz="1400" dirty="0"/>
              <a:t>://www.accuweather.com/en/weather-news/alaska-record-cold-snow-storm-photo/60038</a:t>
            </a:r>
            <a:endParaRPr lang="en-US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295400"/>
            <a:ext cx="2857500" cy="350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4343400" cy="350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5053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213</TotalTime>
  <Words>205</Words>
  <Application>Microsoft Office PowerPoint</Application>
  <PresentationFormat>On-screen Show (4:3)</PresentationFormat>
  <Paragraphs>71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1_Angles</vt:lpstr>
      <vt:lpstr>Apex</vt:lpstr>
      <vt:lpstr>Blizzards</vt:lpstr>
      <vt:lpstr>What are blizzards?</vt:lpstr>
      <vt:lpstr>The conditions of blizzards.  </vt:lpstr>
      <vt:lpstr>The length of blizzards</vt:lpstr>
      <vt:lpstr>When do blizzards occur?</vt:lpstr>
      <vt:lpstr>Clean up and damage</vt:lpstr>
      <vt:lpstr>Pics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Blizzards</dc:title>
  <dc:creator>Haywood County Schools</dc:creator>
  <cp:lastModifiedBy>Haywood County Schools</cp:lastModifiedBy>
  <cp:revision>14</cp:revision>
  <dcterms:created xsi:type="dcterms:W3CDTF">2013-05-01T15:17:31Z</dcterms:created>
  <dcterms:modified xsi:type="dcterms:W3CDTF">2013-05-03T15:44:56Z</dcterms:modified>
</cp:coreProperties>
</file>